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9" r:id="rId4"/>
    <p:sldId id="270" r:id="rId5"/>
    <p:sldId id="257" r:id="rId6"/>
    <p:sldId id="265" r:id="rId7"/>
    <p:sldId id="266" r:id="rId8"/>
    <p:sldId id="271" r:id="rId9"/>
    <p:sldId id="273" r:id="rId10"/>
    <p:sldId id="268" r:id="rId11"/>
    <p:sldId id="264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143C"/>
    <a:srgbClr val="D6D61A"/>
    <a:srgbClr val="1ED274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8" autoAdjust="0"/>
    <p:restoredTop sz="94660"/>
  </p:normalViewPr>
  <p:slideViewPr>
    <p:cSldViewPr snapToGrid="0">
      <p:cViewPr>
        <p:scale>
          <a:sx n="100" d="100"/>
          <a:sy n="100" d="100"/>
        </p:scale>
        <p:origin x="624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bm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 err="1">
                <a:solidFill>
                  <a:srgbClr val="DC143C"/>
                </a:solidFill>
                <a:cs typeface="Courier New" panose="02070309020205020404" pitchFamily="49" charset="0"/>
              </a:rPr>
              <a:t>NyaChan</a:t>
            </a:r>
            <a:endParaRPr lang="pt-BR" sz="8000" dirty="0">
              <a:solidFill>
                <a:srgbClr val="DC143C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3208775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allpaperscraft.com/image/fight_club_rule_you_do_not_talk_about_fight_club_336_1920x108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2" r="42919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Da </a:t>
            </a:r>
            <a:r>
              <a:rPr lang="pt-BR" dirty="0" err="1">
                <a:solidFill>
                  <a:srgbClr val="DC143C"/>
                </a:solidFill>
              </a:rPr>
              <a:t>Rules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D6D61A"/>
                </a:solidFill>
              </a:rPr>
              <a:t>Tempo de arquivamento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D6D61A"/>
                </a:solidFill>
              </a:rPr>
              <a:t>Espera de 30 segundos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DC143C"/>
                </a:solidFill>
              </a:rPr>
              <a:t>Usuários Banidos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Políticas de Uso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420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Wallpapers Kitesurfing Sea Flowers Kite Artwork Skyscapes Anime Girls Hd Online   1920x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5" r="23356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4465" y="320304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Casos de Uso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4" name="Imagem 3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544" y="-1"/>
            <a:ext cx="3659569" cy="688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80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 err="1">
                <a:solidFill>
                  <a:srgbClr val="DC143C"/>
                </a:solidFill>
                <a:cs typeface="Courier New" panose="02070309020205020404" pitchFamily="49" charset="0"/>
              </a:rPr>
              <a:t>NyaChan</a:t>
            </a:r>
            <a:endParaRPr lang="pt-BR" sz="8000" dirty="0">
              <a:solidFill>
                <a:srgbClr val="DC143C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203314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28919" r="28537"/>
          <a:stretch/>
        </p:blipFill>
        <p:spPr>
          <a:xfrm>
            <a:off x="20" y="10"/>
            <a:ext cx="4668233" cy="6857990"/>
          </a:xfrm>
          <a:prstGeom prst="rect">
            <a:avLst/>
          </a:prstGeom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Imageboards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FutabaChannel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4Chan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734" y="3111271"/>
            <a:ext cx="4697148" cy="3280158"/>
          </a:xfrm>
          <a:prstGeom prst="snip2DiagRect">
            <a:avLst>
              <a:gd name="adj1" fmla="val 10686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449873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hdqwalls.com/wallpapers/anime-vocaloi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3" r="13688" b="1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Características de </a:t>
            </a:r>
            <a:r>
              <a:rPr lang="pt-BR" dirty="0" err="1">
                <a:solidFill>
                  <a:srgbClr val="DC143C"/>
                </a:solidFill>
              </a:rPr>
              <a:t>Imageboards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Conteúdo fortemente dividido por categorias e de curta duração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Foco nas discussões através da propagação da cultura de </a:t>
            </a:r>
            <a:r>
              <a:rPr lang="pt-BR" sz="3200" dirty="0" err="1">
                <a:solidFill>
                  <a:schemeClr val="bg1"/>
                </a:solidFill>
              </a:rPr>
              <a:t>anonimidade</a:t>
            </a:r>
            <a:r>
              <a:rPr lang="pt-BR" sz="3200" dirty="0">
                <a:solidFill>
                  <a:schemeClr val="bg1"/>
                </a:solidFill>
              </a:rPr>
              <a:t> de seus usuários 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Fundamentados em modelos antigos e funcionais 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341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secure.static.tumblr.com/ddb8b1faf4e39312c2dd2fd6bf03fc82/llgbv5f/tTln984io/tumblr_static_21393_anime_scener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4" r="22286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Proposta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Baseado nos modelos existentes de </a:t>
            </a:r>
            <a:r>
              <a:rPr lang="pt-BR" sz="3200" i="1" dirty="0" err="1">
                <a:solidFill>
                  <a:schemeClr val="bg1"/>
                </a:solidFill>
              </a:rPr>
              <a:t>Imageboards</a:t>
            </a:r>
            <a:r>
              <a:rPr lang="pt-BR" sz="3200" dirty="0">
                <a:solidFill>
                  <a:schemeClr val="bg1"/>
                </a:solidFill>
              </a:rPr>
              <a:t> populares, implementar um novo </a:t>
            </a:r>
            <a:r>
              <a:rPr lang="pt-BR" sz="3200" i="1" dirty="0" err="1">
                <a:solidFill>
                  <a:schemeClr val="bg1"/>
                </a:solidFill>
              </a:rPr>
              <a:t>Imageboard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chamado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i="1" dirty="0" err="1">
                <a:solidFill>
                  <a:srgbClr val="DC143C"/>
                </a:solidFill>
              </a:rPr>
              <a:t>NyaChan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utilizando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tecnologias modernas de Desenvolvimento Web</a:t>
            </a:r>
            <a:endParaRPr lang="pt-BR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300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orig08.deviantart.net/7908/f/2013/149/2/d/cthulhu_wars___nyarlathotep_by_butttornado-d671l1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4" r="34605"/>
          <a:stretch/>
        </p:blipFill>
        <p:spPr bwMode="auto">
          <a:xfrm>
            <a:off x="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Nyarlathotep</a:t>
            </a:r>
            <a:r>
              <a:rPr lang="pt-BR" b="1" dirty="0">
                <a:solidFill>
                  <a:srgbClr val="DC143C"/>
                </a:solidFill>
              </a:rPr>
              <a:t> </a:t>
            </a:r>
            <a:r>
              <a:rPr lang="pt-BR" sz="3600" i="1" dirty="0">
                <a:solidFill>
                  <a:schemeClr val="bg1"/>
                </a:solidFill>
              </a:rPr>
              <a:t>The </a:t>
            </a:r>
            <a:r>
              <a:rPr lang="pt-BR" sz="3600" i="1" dirty="0" err="1">
                <a:solidFill>
                  <a:schemeClr val="bg1"/>
                </a:solidFill>
              </a:rPr>
              <a:t>Crawling</a:t>
            </a:r>
            <a:r>
              <a:rPr lang="pt-BR" sz="3600" i="1" dirty="0">
                <a:solidFill>
                  <a:schemeClr val="bg1"/>
                </a:solidFill>
              </a:rPr>
              <a:t> </a:t>
            </a:r>
            <a:r>
              <a:rPr lang="pt-BR" sz="3600" i="1" dirty="0" err="1">
                <a:solidFill>
                  <a:schemeClr val="bg1"/>
                </a:solidFill>
              </a:rPr>
              <a:t>Chaos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H.P. Lovecraft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A natureza caótica da mente humana vista nos </a:t>
            </a:r>
            <a:r>
              <a:rPr lang="pt-BR" sz="3200" i="1" dirty="0">
                <a:solidFill>
                  <a:schemeClr val="bg1"/>
                </a:solidFill>
              </a:rPr>
              <a:t>imageboards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i="1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Nyaruko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110" y="4400591"/>
            <a:ext cx="1769155" cy="23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99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pre03.deviantart.net/e3f0/th/pre/f/2013/113/7/b/nyaruko_never_changes_by_deathbymodding-d62r2b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3" r="29577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NyaChan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D6D61A"/>
                </a:solidFill>
              </a:rPr>
              <a:t>Layout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rgbClr val="1ED274"/>
                </a:solidFill>
              </a:rPr>
              <a:t>Tags</a:t>
            </a:r>
            <a:endParaRPr lang="pt-BR" sz="3200" dirty="0">
              <a:solidFill>
                <a:srgbClr val="1ED274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1ED274"/>
                </a:solidFill>
              </a:rPr>
              <a:t>Contas de Usuário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33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walldevil.com/wallpapers/w03/021445-anime-blue-hair-computer-girl-p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4" r="17193"/>
          <a:stretch/>
        </p:blipFill>
        <p:spPr bwMode="auto">
          <a:xfrm flipH="1"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1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Funcionalidades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rgbClr val="1ED274"/>
                </a:solidFill>
              </a:rPr>
              <a:t>Responsividade</a:t>
            </a:r>
            <a:endParaRPr lang="pt-BR" sz="3200" dirty="0">
              <a:solidFill>
                <a:srgbClr val="1ED274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rgbClr val="1ED274"/>
                </a:solidFill>
              </a:rPr>
              <a:t>Tags</a:t>
            </a:r>
            <a:endParaRPr lang="pt-BR" sz="3200" dirty="0">
              <a:solidFill>
                <a:srgbClr val="1ED274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DC143C"/>
                </a:solidFill>
              </a:rPr>
              <a:t>Personalização CSS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DC143C"/>
                </a:solidFill>
              </a:rPr>
              <a:t>Notificações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1ED274"/>
                </a:solidFill>
              </a:rPr>
              <a:t>Álbuns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302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walldevil.com/wallpapers/w01/423723-anime-art-computer-gir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7" r="36673"/>
          <a:stretch/>
        </p:blipFill>
        <p:spPr bwMode="auto">
          <a:xfrm flipH="1">
            <a:off x="0" y="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Implementação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Chrome, Firefox, Opera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Bootstrap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MongoDB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NodeJS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AngularJS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reCaptcha</a:t>
            </a:r>
            <a:endParaRPr lang="pt-B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177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/>
          <a:srcRect l="5354" r="42307"/>
          <a:stretch/>
        </p:blipFill>
        <p:spPr bwMode="auto">
          <a:xfrm flipH="1">
            <a:off x="0" y="0"/>
            <a:ext cx="63828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Problemas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Mean.io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DropBox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MLab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Heroku</a:t>
            </a:r>
            <a:endParaRPr lang="pt-B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5227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C00000"/>
      </a:accent2>
      <a:accent3>
        <a:srgbClr val="A5A5A5"/>
      </a:accent3>
      <a:accent4>
        <a:srgbClr val="C00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</TotalTime>
  <Words>167</Words>
  <Application>Microsoft Office PowerPoint</Application>
  <PresentationFormat>Widescreen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Tema do Office</vt:lpstr>
      <vt:lpstr>NyaChan</vt:lpstr>
      <vt:lpstr>Imageboards</vt:lpstr>
      <vt:lpstr>Características de Imageboards</vt:lpstr>
      <vt:lpstr>Proposta de Software</vt:lpstr>
      <vt:lpstr>Nyarlathotep The Crawling Chaos</vt:lpstr>
      <vt:lpstr>NyaChan</vt:lpstr>
      <vt:lpstr>Funcionalidades</vt:lpstr>
      <vt:lpstr>Implementação</vt:lpstr>
      <vt:lpstr>Problemas</vt:lpstr>
      <vt:lpstr>Da Rules</vt:lpstr>
      <vt:lpstr>Casos de Uso</vt:lpstr>
      <vt:lpstr>NyaChan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Nya Chan</dc:title>
  <dc:creator>lite</dc:creator>
  <cp:lastModifiedBy>Alisson Steffens Henrique</cp:lastModifiedBy>
  <cp:revision>36</cp:revision>
  <dcterms:created xsi:type="dcterms:W3CDTF">2016-07-13T18:47:59Z</dcterms:created>
  <dcterms:modified xsi:type="dcterms:W3CDTF">2017-05-08T21:09:29Z</dcterms:modified>
</cp:coreProperties>
</file>